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5" r:id="rId6"/>
    <p:sldId id="263" r:id="rId7"/>
    <p:sldId id="264" r:id="rId8"/>
    <p:sldId id="262" r:id="rId9"/>
    <p:sldId id="261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25"/>
    <p:restoredTop sz="94637"/>
  </p:normalViewPr>
  <p:slideViewPr>
    <p:cSldViewPr snapToGrid="0" snapToObjects="1">
      <p:cViewPr varScale="1">
        <p:scale>
          <a:sx n="99" d="100"/>
          <a:sy n="99" d="100"/>
        </p:scale>
        <p:origin x="18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BB050B-FA51-EB4A-83D0-BBB8E80EDD04}" type="datetimeFigureOut">
              <a:rPr lang="en-US" smtClean="0"/>
              <a:t>2/4/19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C24EA3-7C64-F54B-A731-2A8ADFB61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900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C24EA3-7C64-F54B-A731-2A8ADFB615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820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C24EA3-7C64-F54B-A731-2A8ADFB615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6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2FC46E39-1318-E74C-857C-F8C49378BBF4}" type="datetimeFigureOut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57258A5-61F5-AF47-87D7-97DC18CB7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559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6E39-1318-E74C-857C-F8C49378BBF4}" type="datetimeFigureOut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258A5-61F5-AF47-87D7-97DC18CB7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44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2FC46E39-1318-E74C-857C-F8C49378BBF4}" type="datetimeFigureOut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57258A5-61F5-AF47-87D7-97DC18CB7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316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6E39-1318-E74C-857C-F8C49378BBF4}" type="datetimeFigureOut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258A5-61F5-AF47-87D7-97DC18CB7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09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2FC46E39-1318-E74C-857C-F8C49378BBF4}" type="datetimeFigureOut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57258A5-61F5-AF47-87D7-97DC18CB7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106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2FC46E39-1318-E74C-857C-F8C49378BBF4}" type="datetimeFigureOut">
              <a:rPr lang="en-US" smtClean="0"/>
              <a:t>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57258A5-61F5-AF47-87D7-97DC18CB7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7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2FC46E39-1318-E74C-857C-F8C49378BBF4}" type="datetimeFigureOut">
              <a:rPr lang="en-US" smtClean="0"/>
              <a:t>2/4/19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57258A5-61F5-AF47-87D7-97DC18CB7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969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6E39-1318-E74C-857C-F8C49378BBF4}" type="datetimeFigureOut">
              <a:rPr lang="en-US" smtClean="0"/>
              <a:t>2/4/19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258A5-61F5-AF47-87D7-97DC18CB7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429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2FC46E39-1318-E74C-857C-F8C49378BBF4}" type="datetimeFigureOut">
              <a:rPr lang="en-US" smtClean="0"/>
              <a:t>2/4/19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57258A5-61F5-AF47-87D7-97DC18CB7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92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6E39-1318-E74C-857C-F8C49378BBF4}" type="datetimeFigureOut">
              <a:rPr lang="en-US" smtClean="0"/>
              <a:t>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258A5-61F5-AF47-87D7-97DC18CB7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940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2FC46E39-1318-E74C-857C-F8C49378BBF4}" type="datetimeFigureOut">
              <a:rPr lang="en-US" smtClean="0"/>
              <a:t>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E57258A5-61F5-AF47-87D7-97DC18CB7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90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46E39-1318-E74C-857C-F8C49378BBF4}" type="datetimeFigureOut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7258A5-61F5-AF47-87D7-97DC18CB7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10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EF6AE-7E63-0D4E-84FA-DC55450C06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 err="1"/>
              <a:t>inemania</a:t>
            </a:r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407DFE-8D7A-F746-8E52-2A7B19BEA2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193" y="4016844"/>
            <a:ext cx="9144000" cy="1655762"/>
          </a:xfrm>
        </p:spPr>
        <p:txBody>
          <a:bodyPr/>
          <a:lstStyle/>
          <a:p>
            <a:r>
              <a:rPr lang="en-US" dirty="0"/>
              <a:t>Chris, Sally, Kyle and Adrian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A1DF7-1417-8E4D-84D0-C71DDB594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964" y="2397769"/>
            <a:ext cx="1426464" cy="142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29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3C27F-DD32-C244-B0EE-6F1C7B65B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App Updates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2D70A-1B79-CF41-A24B-DB6C6AF8B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Places I can watch </a:t>
            </a:r>
          </a:p>
          <a:p>
            <a:endParaRPr lang="en-US" sz="2800" dirty="0"/>
          </a:p>
          <a:p>
            <a:r>
              <a:rPr lang="en-US" sz="2800" dirty="0"/>
              <a:t>Recommendation section based on favorites list </a:t>
            </a:r>
          </a:p>
          <a:p>
            <a:endParaRPr lang="en-US" sz="2800" dirty="0"/>
          </a:p>
          <a:p>
            <a:r>
              <a:rPr lang="en-US" sz="2800" dirty="0"/>
              <a:t>Social Media – share favorites list with friends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617164-1D63-1442-94AE-5D4D30C7E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600" y="5435600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777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5179B-1107-9B42-AC70-4D9AAE360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01AD9-3024-3848-8727-D1017BFC7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8621" y="1605780"/>
            <a:ext cx="6380747" cy="3829820"/>
          </a:xfrm>
        </p:spPr>
        <p:txBody>
          <a:bodyPr>
            <a:normAutofit/>
          </a:bodyPr>
          <a:lstStyle/>
          <a:p>
            <a:r>
              <a:rPr lang="en-US" sz="2800" dirty="0"/>
              <a:t>An overwhelming and scattered amount of information for what should be a quick decision. </a:t>
            </a:r>
          </a:p>
          <a:p>
            <a:endParaRPr lang="en-US" sz="2800" dirty="0"/>
          </a:p>
          <a:p>
            <a:r>
              <a:rPr lang="en-US" sz="2800" dirty="0"/>
              <a:t>Hard to access information for the computer illiterate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2D4E05-ACCB-564E-B088-21F8EF583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600" y="5435600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484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0A171-0135-5C43-88F5-6D92D63F9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40AAA-A10A-864C-BD8E-643E8780E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2790" y="1588168"/>
            <a:ext cx="7038473" cy="2969303"/>
          </a:xfrm>
        </p:spPr>
        <p:txBody>
          <a:bodyPr>
            <a:normAutofit/>
          </a:bodyPr>
          <a:lstStyle/>
          <a:p>
            <a:r>
              <a:rPr lang="en-US" sz="4800" dirty="0"/>
              <a:t> </a:t>
            </a:r>
            <a:r>
              <a:rPr lang="en-US" sz="3600" dirty="0"/>
              <a:t>One click is all you need to get everything you’d want for three trailers and three reviews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55913F-B573-2345-BBC4-FB502BF9A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00" y="5435600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859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0231A-454B-BA4C-8954-B6C15FFA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b="1" dirty="0"/>
              <a:t>Steps and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55972-515F-C24D-8544-69BF4A412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189" y="11144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Sally</a:t>
            </a:r>
          </a:p>
          <a:p>
            <a:r>
              <a:rPr lang="en-US" sz="3200" dirty="0"/>
              <a:t>Chris </a:t>
            </a:r>
          </a:p>
          <a:p>
            <a:r>
              <a:rPr lang="en-US" sz="3200" dirty="0"/>
              <a:t>Kyle </a:t>
            </a:r>
          </a:p>
          <a:p>
            <a:r>
              <a:rPr lang="en-US" sz="3200" dirty="0"/>
              <a:t>Adrian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9BE4C6-F8BF-1E49-B541-BA95D0D20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600" y="5465763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13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B6494-3C47-7645-BB90-5D73D94AE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F21C4-BCA5-C440-AD1A-5D2617C7A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12">
            <a:extLst>
              <a:ext uri="{FF2B5EF4-FFF2-40B4-BE49-F238E27FC236}">
                <a16:creationId xmlns:a16="http://schemas.microsoft.com/office/drawing/2014/main" id="{7E36EABA-6B14-4F43-8C1C-A47F3C751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73" y="803186"/>
            <a:ext cx="11631120" cy="533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80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E354D-9F83-BB40-A77A-58241F9DE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AB6DDD6-7062-C041-A2A0-7B16A12CFB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814" y="71943"/>
            <a:ext cx="5955634" cy="671495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94B245-2DF1-5E46-8306-6F543B72A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00" y="5465763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487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6399C-8EA6-524A-AA29-F04670EDE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C8B3AF0-61E2-5847-B02A-494DA7BFBD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94" y="674693"/>
            <a:ext cx="11631120" cy="5337224"/>
          </a:xfrm>
        </p:spPr>
      </p:pic>
    </p:spTree>
    <p:extLst>
      <p:ext uri="{BB962C8B-B14F-4D97-AF65-F5344CB8AC3E}">
        <p14:creationId xmlns:p14="http://schemas.microsoft.com/office/powerpoint/2010/main" val="383639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885BA-31EF-9345-9450-9593F9016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7169B8-467B-2742-B144-35E8B8D67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98572"/>
            <a:ext cx="5195721" cy="456752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56D811-D7FC-BB45-92BE-6BE8560F1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919" y="598572"/>
            <a:ext cx="6806081" cy="45675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D8E932-9F51-5D4F-A0BE-21450811E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9600" y="5465763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92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2BE16-D6B7-A94D-BF46-2F0B029D0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0234846-28B9-234B-BB6F-F24BDD5F00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0692" y="304915"/>
            <a:ext cx="11139167" cy="1860218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15E898-7C0F-054D-AEB6-FCC0757E9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93" y="2165133"/>
            <a:ext cx="11139167" cy="414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89393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3241</TotalTime>
  <Words>82</Words>
  <Application>Microsoft Macintosh PowerPoint</Application>
  <PresentationFormat>Widescreen</PresentationFormat>
  <Paragraphs>21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Calibri Light</vt:lpstr>
      <vt:lpstr>Rockwell</vt:lpstr>
      <vt:lpstr>Wingdings</vt:lpstr>
      <vt:lpstr>Atlas</vt:lpstr>
      <vt:lpstr> inemania </vt:lpstr>
      <vt:lpstr>The Problem</vt:lpstr>
      <vt:lpstr>Solution</vt:lpstr>
      <vt:lpstr>Steps and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 Updates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Awesome </dc:title>
  <dc:creator>Microsoft Office User</dc:creator>
  <cp:lastModifiedBy>Microsoft Office User</cp:lastModifiedBy>
  <cp:revision>14</cp:revision>
  <dcterms:created xsi:type="dcterms:W3CDTF">2019-02-02T16:25:54Z</dcterms:created>
  <dcterms:modified xsi:type="dcterms:W3CDTF">2019-02-05T01:06:01Z</dcterms:modified>
</cp:coreProperties>
</file>